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5B53DB-A0A9-420E-9F6A-F36AFADC3022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1E9938-AF05-4C9E-AED6-B54B2D423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Junior English Review</a:t>
            </a:r>
            <a:br>
              <a:rPr lang="en-US" dirty="0" smtClean="0"/>
            </a:br>
            <a:r>
              <a:rPr lang="en-US" dirty="0" smtClean="0"/>
              <a:t>Unit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Daniels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“Of Plymouth Plantation” - by William Bradford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on the narrative/story itself</a:t>
            </a:r>
          </a:p>
          <a:p>
            <a:pPr lvl="1"/>
            <a:r>
              <a:rPr lang="en-US" dirty="0" smtClean="0"/>
              <a:t>Where did the pilgrims come from?  (two places)</a:t>
            </a:r>
          </a:p>
          <a:p>
            <a:pPr lvl="1"/>
            <a:r>
              <a:rPr lang="en-US" dirty="0" smtClean="0"/>
              <a:t>What happened to the pilgrims when at sea?</a:t>
            </a:r>
          </a:p>
          <a:p>
            <a:pPr lvl="1"/>
            <a:r>
              <a:rPr lang="en-US" dirty="0" smtClean="0"/>
              <a:t>What problems did they face when they arrived?</a:t>
            </a:r>
          </a:p>
          <a:p>
            <a:pPr lvl="1"/>
            <a:r>
              <a:rPr lang="en-US" dirty="0" smtClean="0"/>
              <a:t>How many survived the first year?</a:t>
            </a:r>
          </a:p>
          <a:p>
            <a:r>
              <a:rPr lang="en-US" dirty="0" smtClean="0"/>
              <a:t>Pilgrim/Puritanism History and Beliefs</a:t>
            </a:r>
          </a:p>
          <a:p>
            <a:pPr lvl="1"/>
            <a:r>
              <a:rPr lang="en-US" dirty="0" smtClean="0"/>
              <a:t>History of the Puritans?</a:t>
            </a:r>
          </a:p>
          <a:p>
            <a:pPr lvl="1"/>
            <a:r>
              <a:rPr lang="en-US" dirty="0" smtClean="0"/>
              <a:t>How did communities work then?</a:t>
            </a:r>
          </a:p>
          <a:p>
            <a:pPr lvl="1"/>
            <a:r>
              <a:rPr lang="en-US" dirty="0" smtClean="0"/>
              <a:t>Calvinism:  TULIP</a:t>
            </a:r>
          </a:p>
          <a:p>
            <a:pPr lvl="1"/>
            <a:r>
              <a:rPr lang="en-US" dirty="0" smtClean="0"/>
              <a:t>What was the most important aspect of the puritan life?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“Sinners in the Hands of an Angry God” – by Jonathan Edwards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Sermon</a:t>
            </a:r>
          </a:p>
          <a:p>
            <a:pPr lvl="1"/>
            <a:r>
              <a:rPr lang="en-US" dirty="0" smtClean="0"/>
              <a:t>What objects/symbols does Edwards use to describe those being held by God over Hell itself?</a:t>
            </a:r>
          </a:p>
          <a:p>
            <a:pPr lvl="1"/>
            <a:r>
              <a:rPr lang="en-US" dirty="0" smtClean="0"/>
              <a:t>What type of persuasive argument does he used in his sermon (logical, emotional, ethical?)</a:t>
            </a:r>
          </a:p>
          <a:p>
            <a:pPr lvl="1"/>
            <a:r>
              <a:rPr lang="en-US" dirty="0" smtClean="0"/>
              <a:t>What does it mean to be “elect?”</a:t>
            </a:r>
          </a:p>
          <a:p>
            <a:pPr lvl="1"/>
            <a:r>
              <a:rPr lang="en-US" dirty="0" smtClean="0"/>
              <a:t>If one loses their faith, what would a person assume about that individual?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 Bradstreet’s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Types of Poetry</a:t>
            </a:r>
          </a:p>
          <a:p>
            <a:pPr lvl="1"/>
            <a:r>
              <a:rPr lang="en-US" dirty="0" smtClean="0"/>
              <a:t>What are the two parts of meter?</a:t>
            </a:r>
          </a:p>
          <a:p>
            <a:pPr lvl="2"/>
            <a:r>
              <a:rPr lang="en-US" dirty="0" smtClean="0"/>
              <a:t>Foot (Iambic)</a:t>
            </a:r>
          </a:p>
          <a:p>
            <a:pPr lvl="2"/>
            <a:r>
              <a:rPr lang="en-US" dirty="0" smtClean="0"/>
              <a:t>Number of feet (Pentameter)</a:t>
            </a:r>
          </a:p>
          <a:p>
            <a:r>
              <a:rPr lang="en-US" dirty="0"/>
              <a:t>“To My Dear and Loving Husband”</a:t>
            </a:r>
          </a:p>
          <a:p>
            <a:pPr lvl="1"/>
            <a:r>
              <a:rPr lang="en-US" dirty="0" smtClean="0"/>
              <a:t>What does she prize her love more than?</a:t>
            </a:r>
          </a:p>
          <a:p>
            <a:pPr lvl="1"/>
            <a:r>
              <a:rPr lang="en-US" dirty="0" smtClean="0"/>
              <a:t>What is her hope in the afterlife?</a:t>
            </a:r>
          </a:p>
          <a:p>
            <a:r>
              <a:rPr lang="en-US" dirty="0"/>
              <a:t>“Upon the Burning of Our House, July 10</a:t>
            </a:r>
            <a:r>
              <a:rPr lang="en-US" baseline="30000" dirty="0"/>
              <a:t>th</a:t>
            </a:r>
            <a:r>
              <a:rPr lang="en-US" dirty="0"/>
              <a:t>, 1666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How does her thought process change throughout the poem itself?</a:t>
            </a:r>
          </a:p>
          <a:p>
            <a:pPr lvl="1"/>
            <a:r>
              <a:rPr lang="en-US" dirty="0" smtClean="0"/>
              <a:t>What does Bradstreet compare her house to at the end of the poem?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“The Examination of Sarah Good”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Trials</a:t>
            </a:r>
          </a:p>
          <a:p>
            <a:pPr lvl="1"/>
            <a:r>
              <a:rPr lang="en-US" dirty="0" smtClean="0"/>
              <a:t>What problems arise by “confessing?”</a:t>
            </a:r>
          </a:p>
          <a:p>
            <a:pPr lvl="1"/>
            <a:r>
              <a:rPr lang="en-US" dirty="0" smtClean="0"/>
              <a:t>What problems arise by “holding to the truth?”</a:t>
            </a:r>
          </a:p>
          <a:p>
            <a:pPr lvl="1"/>
            <a:r>
              <a:rPr lang="en-US" dirty="0" smtClean="0"/>
              <a:t>What does Sarah Good admit?</a:t>
            </a:r>
          </a:p>
          <a:p>
            <a:pPr lvl="1"/>
            <a:r>
              <a:rPr lang="en-US" dirty="0" smtClean="0"/>
              <a:t>What does her husband think about her at the end of the examination?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“The Crucible” – by Arthur Miller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Plot/Narrative</a:t>
            </a:r>
          </a:p>
          <a:p>
            <a:pPr lvl="1"/>
            <a:r>
              <a:rPr lang="en-US" dirty="0" smtClean="0"/>
              <a:t>Who is John Proctor?</a:t>
            </a:r>
          </a:p>
          <a:p>
            <a:pPr lvl="1"/>
            <a:r>
              <a:rPr lang="en-US" dirty="0" smtClean="0"/>
              <a:t>Who is Abigail Williams?</a:t>
            </a:r>
          </a:p>
          <a:p>
            <a:pPr lvl="1"/>
            <a:r>
              <a:rPr lang="en-US" dirty="0" smtClean="0"/>
              <a:t>Who is Reverend Parris?</a:t>
            </a:r>
          </a:p>
          <a:p>
            <a:pPr lvl="1"/>
            <a:r>
              <a:rPr lang="en-US" dirty="0" smtClean="0"/>
              <a:t>Who is Reverend Hale?</a:t>
            </a:r>
          </a:p>
          <a:p>
            <a:pPr lvl="1"/>
            <a:r>
              <a:rPr lang="en-US" dirty="0" smtClean="0"/>
              <a:t>What is the basic outline of the story?</a:t>
            </a:r>
          </a:p>
          <a:p>
            <a:pPr lvl="2"/>
            <a:r>
              <a:rPr lang="en-US" dirty="0" smtClean="0"/>
              <a:t>What causes the examinations to take place?</a:t>
            </a:r>
          </a:p>
          <a:p>
            <a:pPr lvl="2"/>
            <a:r>
              <a:rPr lang="en-US" dirty="0" smtClean="0"/>
              <a:t>Who stands up and refuses to believe the girls?</a:t>
            </a:r>
          </a:p>
          <a:p>
            <a:pPr lvl="2"/>
            <a:r>
              <a:rPr lang="en-US" dirty="0" smtClean="0"/>
              <a:t>What happens to John Proctor and Abigail Williams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 perspective of “McCarthyism” and the “Red Scare</a:t>
            </a:r>
            <a:r>
              <a:rPr lang="en-US" dirty="0" smtClean="0"/>
              <a:t>”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The Scarlet Letter </a:t>
            </a:r>
            <a:r>
              <a:rPr lang="en-US" dirty="0" smtClean="0"/>
              <a:t>– by Nathaniel Hawthorne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Nathaniel Hawthorne</a:t>
            </a:r>
          </a:p>
          <a:p>
            <a:pPr lvl="1"/>
            <a:r>
              <a:rPr lang="en-US" dirty="0" smtClean="0"/>
              <a:t>Ancestor accused and executed “witches”</a:t>
            </a:r>
          </a:p>
          <a:p>
            <a:pPr lvl="1"/>
            <a:r>
              <a:rPr lang="en-US" dirty="0" smtClean="0"/>
              <a:t>Wrote this as a “satire” about Salem Witch Trials</a:t>
            </a:r>
          </a:p>
          <a:p>
            <a:r>
              <a:rPr lang="en-US" dirty="0" smtClean="0"/>
              <a:t>Plot/Characters</a:t>
            </a:r>
            <a:endParaRPr lang="en-US" dirty="0" smtClean="0"/>
          </a:p>
          <a:p>
            <a:pPr lvl="1"/>
            <a:r>
              <a:rPr lang="en-US" dirty="0" err="1" smtClean="0"/>
              <a:t>Dimmesdale</a:t>
            </a:r>
            <a:r>
              <a:rPr lang="en-US" dirty="0" smtClean="0"/>
              <a:t>, Hester, </a:t>
            </a:r>
            <a:r>
              <a:rPr lang="en-US" dirty="0" err="1" smtClean="0"/>
              <a:t>Chillingworth</a:t>
            </a:r>
            <a:r>
              <a:rPr lang="en-US" dirty="0" smtClean="0"/>
              <a:t>, Pearl</a:t>
            </a:r>
          </a:p>
          <a:p>
            <a:pPr lvl="1"/>
            <a:r>
              <a:rPr lang="en-US" dirty="0" smtClean="0"/>
              <a:t>Why does Hester wear the “Scarlet Letter?”</a:t>
            </a:r>
          </a:p>
          <a:p>
            <a:pPr lvl="1"/>
            <a:r>
              <a:rPr lang="en-US" dirty="0" smtClean="0"/>
              <a:t>Who is guilty and for what reason?</a:t>
            </a:r>
          </a:p>
          <a:p>
            <a:pPr lvl="1"/>
            <a:r>
              <a:rPr lang="en-US" dirty="0" smtClean="0"/>
              <a:t>How does the narrative end?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will focus on the Puritan beliefs and literature studied during that time</a:t>
            </a:r>
          </a:p>
          <a:p>
            <a:r>
              <a:rPr lang="en-US" dirty="0" smtClean="0"/>
              <a:t>May ask about hypocrisies of that belief system (in notes on The Puritans)</a:t>
            </a:r>
          </a:p>
          <a:p>
            <a:r>
              <a:rPr lang="en-US" dirty="0" smtClean="0"/>
              <a:t>Historical events of Puritans (that we’ve discussed)</a:t>
            </a:r>
          </a:p>
          <a:p>
            <a:r>
              <a:rPr lang="en-US" dirty="0" smtClean="0"/>
              <a:t>Use homework handed back to help you study</a:t>
            </a:r>
          </a:p>
          <a:p>
            <a:r>
              <a:rPr lang="en-US" dirty="0" smtClean="0"/>
              <a:t>Test will be no more than 65 questions – multiple choice, True/False, matching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</TotalTime>
  <Words>489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Junior English Review Unit 1</vt:lpstr>
      <vt:lpstr>“Of Plymouth Plantation” - by William Bradford</vt:lpstr>
      <vt:lpstr>“Sinners in the Hands of an Angry God” – by Jonathan Edwards</vt:lpstr>
      <vt:lpstr>Anne Bradstreet’s Poetry</vt:lpstr>
      <vt:lpstr>“The Examination of Sarah Good”</vt:lpstr>
      <vt:lpstr>“The Crucible” – by Arthur Miller</vt:lpstr>
      <vt:lpstr>The Scarlet Letter – by Nathaniel Hawthorne</vt:lpstr>
      <vt:lpstr>Miscellaneous Items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Junior English Review Unit 1</dc:title>
  <dc:creator>Shon Daniels</dc:creator>
  <cp:lastModifiedBy>Shon Daniels</cp:lastModifiedBy>
  <cp:revision>7</cp:revision>
  <dcterms:created xsi:type="dcterms:W3CDTF">2008-09-16T02:45:30Z</dcterms:created>
  <dcterms:modified xsi:type="dcterms:W3CDTF">2008-09-20T22:43:16Z</dcterms:modified>
</cp:coreProperties>
</file>